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DM Sans Medium" panose="020F0502020204030204" pitchFamily="2" charset="0"/>
      <p:regular r:id="rId17"/>
    </p:embeddedFont>
    <p:embeddedFont>
      <p:font typeface="Inter" panose="020B0604020202020204" charset="0"/>
      <p:regular r:id="rId18"/>
    </p:embeddedFont>
  </p:embeddedFontLst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41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s-G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pp.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hyperlink" Target="http://formulario.py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DLCS-001/proyecto-de-progra-2-con-flas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31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Presentación: Mini Streaming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4140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Mini Streaming: Una Plataforma Web con Flask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1155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Aplicación web para visualizar videos y enviar valoraciones.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335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académico para el curso de Programación 2.</a:t>
            </a:r>
            <a:endParaRPr lang="en-US" sz="17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DBE4B98-E029-7E22-56E6-44F8CFA8762E}"/>
              </a:ext>
            </a:extLst>
          </p:cNvPr>
          <p:cNvSpPr/>
          <p:nvPr/>
        </p:nvSpPr>
        <p:spPr>
          <a:xfrm>
            <a:off x="12522821" y="7471317"/>
            <a:ext cx="2107580" cy="758283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6823"/>
            <a:ext cx="6524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Resumen y Aprendizajes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632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Conclusiones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1133951" y="416861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que combina Flask, SQLite y diseño web para crear una aplicación funcional.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478667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Demuestra conceptos clave: rutas, bases de datos, plantillas y CSS responsivo.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33951" y="540472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para aprender desarrollo web con Python.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913465"/>
            <a:ext cx="30480" cy="2109311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F010E3-1407-5091-BBCF-C580D653E135}"/>
              </a:ext>
            </a:extLst>
          </p:cNvPr>
          <p:cNvSpPr/>
          <p:nvPr/>
        </p:nvSpPr>
        <p:spPr>
          <a:xfrm>
            <a:off x="12533115" y="7495818"/>
            <a:ext cx="2097286" cy="733782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325"/>
            <a:ext cx="6528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Introducción al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37830"/>
            <a:ext cx="52639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¿Qué es Mini Streaming?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5449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web que muestra videos en tres categorías: Flask, Python y Anime.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259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usuarios pueden: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439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 videos embebidos desde Google Drive.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861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Enviar valoraciones a través de un formulario.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283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Acceder a un panel de administración para ver valoraciones.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944" y="700683"/>
            <a:ext cx="5219462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Funcionalidades Clave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944" y="1398508"/>
            <a:ext cx="4986576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Características Principales</a:t>
            </a:r>
            <a:endParaRPr lang="en-US" sz="3100" dirty="0"/>
          </a:p>
        </p:txBody>
      </p:sp>
      <p:sp>
        <p:nvSpPr>
          <p:cNvPr id="5" name="Shape 2"/>
          <p:cNvSpPr/>
          <p:nvPr/>
        </p:nvSpPr>
        <p:spPr>
          <a:xfrm>
            <a:off x="692944" y="2190393"/>
            <a:ext cx="7758113" cy="1186220"/>
          </a:xfrm>
          <a:prstGeom prst="roundRect">
            <a:avLst>
              <a:gd name="adj" fmla="val 925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6" name="Shape 3"/>
          <p:cNvSpPr/>
          <p:nvPr/>
        </p:nvSpPr>
        <p:spPr>
          <a:xfrm>
            <a:off x="670084" y="2190393"/>
            <a:ext cx="91440" cy="1186220"/>
          </a:xfrm>
          <a:prstGeom prst="roundRect">
            <a:avLst>
              <a:gd name="adj" fmla="val 32479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7" name="Text 4"/>
          <p:cNvSpPr/>
          <p:nvPr/>
        </p:nvSpPr>
        <p:spPr>
          <a:xfrm>
            <a:off x="982266" y="2411135"/>
            <a:ext cx="259842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Exploración de Videos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82266" y="2839164"/>
            <a:ext cx="724804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Videos organizados en categorías con diseño de tarjetas y scroll horizontal.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2944" y="3574494"/>
            <a:ext cx="7758113" cy="1186220"/>
          </a:xfrm>
          <a:prstGeom prst="roundRect">
            <a:avLst>
              <a:gd name="adj" fmla="val 925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0" name="Shape 7"/>
          <p:cNvSpPr/>
          <p:nvPr/>
        </p:nvSpPr>
        <p:spPr>
          <a:xfrm>
            <a:off x="670084" y="3574494"/>
            <a:ext cx="91440" cy="1186220"/>
          </a:xfrm>
          <a:prstGeom prst="roundRect">
            <a:avLst>
              <a:gd name="adj" fmla="val 32479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1" name="Text 8"/>
          <p:cNvSpPr/>
          <p:nvPr/>
        </p:nvSpPr>
        <p:spPr>
          <a:xfrm>
            <a:off x="982266" y="3795236"/>
            <a:ext cx="289929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Formulario de Valoración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2266" y="4223266"/>
            <a:ext cx="724804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enviar nombre, calificación (0-5 estrellas) y comentarios.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2944" y="4958596"/>
            <a:ext cx="7758113" cy="1186220"/>
          </a:xfrm>
          <a:prstGeom prst="roundRect">
            <a:avLst>
              <a:gd name="adj" fmla="val 925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4" name="Shape 11"/>
          <p:cNvSpPr/>
          <p:nvPr/>
        </p:nvSpPr>
        <p:spPr>
          <a:xfrm>
            <a:off x="670084" y="4958596"/>
            <a:ext cx="91440" cy="1186220"/>
          </a:xfrm>
          <a:prstGeom prst="roundRect">
            <a:avLst>
              <a:gd name="adj" fmla="val 32479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5" name="Text 12"/>
          <p:cNvSpPr/>
          <p:nvPr/>
        </p:nvSpPr>
        <p:spPr>
          <a:xfrm>
            <a:off x="982266" y="5179338"/>
            <a:ext cx="281761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Panel de Administración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82266" y="5607368"/>
            <a:ext cx="724804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Tabla con todas las valoraciones almacenadas.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92944" y="6342698"/>
            <a:ext cx="7758113" cy="1186220"/>
          </a:xfrm>
          <a:prstGeom prst="roundRect">
            <a:avLst>
              <a:gd name="adj" fmla="val 925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8" name="Shape 15"/>
          <p:cNvSpPr/>
          <p:nvPr/>
        </p:nvSpPr>
        <p:spPr>
          <a:xfrm>
            <a:off x="670084" y="6342698"/>
            <a:ext cx="91440" cy="1186220"/>
          </a:xfrm>
          <a:prstGeom prst="roundRect">
            <a:avLst>
              <a:gd name="adj" fmla="val 32479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9" name="Text 16"/>
          <p:cNvSpPr/>
          <p:nvPr/>
        </p:nvSpPr>
        <p:spPr>
          <a:xfrm>
            <a:off x="982266" y="6563439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Interfaz Responsiva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982266" y="6991469"/>
            <a:ext cx="724804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moderno y adaptable a diferentes dispositivos.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0881"/>
            <a:ext cx="6611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Tecnologías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0385"/>
            <a:ext cx="46752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Tecnologías Utilizadas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03752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887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 + Flask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7840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web para rutas y lógica del servidor.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03752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887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SQLite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37840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 ligera para almacenar valoraciones.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94935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45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HTML/CSS + Jinja2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53581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Interfaz de usuario y plantillas dinámicas.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194935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045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Google Drive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53581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Almacenamiento y embebido de videos.</a:t>
            </a:r>
            <a:endParaRPr lang="en-US" sz="17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D58E803-76EC-EB59-7998-7AD1973E2C0F}"/>
              </a:ext>
            </a:extLst>
          </p:cNvPr>
          <p:cNvSpPr/>
          <p:nvPr/>
        </p:nvSpPr>
        <p:spPr>
          <a:xfrm>
            <a:off x="12734693" y="7616283"/>
            <a:ext cx="1895707" cy="613317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197" y="487323"/>
            <a:ext cx="5083373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Organización del Código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0197" y="1111925"/>
            <a:ext cx="3927038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Estructura del Proyecto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620197" y="1980128"/>
            <a:ext cx="6478905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u="sng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app.py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Lógica principal de Flask y rutas (/, /formulario, /gracias, /admin/valoraciones).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20197" y="2706291"/>
            <a:ext cx="647890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u="sng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formulario.py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Funciones para manejar la base de datos SQLite.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20197" y="3149084"/>
            <a:ext cx="647890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static/estilos.css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Estilos CSS para la interfaz.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0197" y="3591878"/>
            <a:ext cx="6478905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templates/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Plantillas HTML (index.html, formulario.html, ver\_valoraciones.html).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20197" y="4318040"/>
            <a:ext cx="647890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Formulario.db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Base de datos generada para valoraciones.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495" y="334537"/>
            <a:ext cx="6478905" cy="78950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314" y="475655"/>
            <a:ext cx="6328767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Cómo Funciona Mini Streaming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5314" y="1085374"/>
            <a:ext cx="3459361" cy="432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Flujo de la Aplicación</a:t>
            </a:r>
            <a:endParaRPr lang="en-US" sz="2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86" y="1777246"/>
            <a:ext cx="10435828" cy="477607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801" y="2969703"/>
            <a:ext cx="670966" cy="6709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88011" y="5230443"/>
            <a:ext cx="1959223" cy="75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Ver valoraciones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9433" y="2970961"/>
            <a:ext cx="670967" cy="670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8853" y="5230443"/>
            <a:ext cx="1959223" cy="75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Guardar y agradecer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3694" y="2970961"/>
            <a:ext cx="670967" cy="6709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163114" y="5230443"/>
            <a:ext cx="1959223" cy="75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Enviar valoración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4536" y="2970961"/>
            <a:ext cx="670967" cy="67096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653698" y="5419152"/>
            <a:ext cx="1959223" cy="37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Explorar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605314" y="6747867"/>
            <a:ext cx="13419773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El usuario accede a la página principal y explora videos por categoría.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605314" y="7219117"/>
            <a:ext cx="13419773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Puede enviar una valoración a través del formulario (/formulario).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605314" y="7690366"/>
            <a:ext cx="13419773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La valoración se guarda en SQLite y se muestra un mensaje de agradecimiento (/gracias).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05314" y="8161615"/>
            <a:ext cx="13419773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 Los administradores acceden a /admin/valoraciones para ver todas las valoraciones.</a:t>
            </a:r>
            <a:endParaRPr lang="en-US" sz="135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24629CB-22A9-01E9-F91F-99D66B70D693}"/>
              </a:ext>
            </a:extLst>
          </p:cNvPr>
          <p:cNvSpPr/>
          <p:nvPr/>
        </p:nvSpPr>
        <p:spPr>
          <a:xfrm>
            <a:off x="12533114" y="7495818"/>
            <a:ext cx="2097285" cy="733782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3311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Cómo Ejecutar 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7281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Instalación y Uso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4799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834997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6" name="Text 4"/>
          <p:cNvSpPr/>
          <p:nvPr/>
        </p:nvSpPr>
        <p:spPr>
          <a:xfrm>
            <a:off x="793790" y="3009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Clonar el repositorio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3618786"/>
            <a:ext cx="4196358" cy="1428750"/>
          </a:xfrm>
          <a:prstGeom prst="roundRect">
            <a:avLst>
              <a:gd name="adj" fmla="val 2381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8" name="Shape 6"/>
          <p:cNvSpPr/>
          <p:nvPr/>
        </p:nvSpPr>
        <p:spPr>
          <a:xfrm>
            <a:off x="782479" y="3618786"/>
            <a:ext cx="4218980" cy="1428750"/>
          </a:xfrm>
          <a:prstGeom prst="roundRect">
            <a:avLst>
              <a:gd name="adj" fmla="val 2381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9" name="Text 7"/>
          <p:cNvSpPr/>
          <p:nvPr/>
        </p:nvSpPr>
        <p:spPr>
          <a:xfrm>
            <a:off x="1009293" y="3788807"/>
            <a:ext cx="3765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https://github.com/DLCS-001/proyecto-de-progra-2-con-flask.git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16962" y="24799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2834997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2" name="Text 10"/>
          <p:cNvSpPr/>
          <p:nvPr/>
        </p:nvSpPr>
        <p:spPr>
          <a:xfrm>
            <a:off x="5216962" y="3009305"/>
            <a:ext cx="3182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Crear un entorno virtual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5216962" y="3618786"/>
            <a:ext cx="4196358" cy="702945"/>
          </a:xfrm>
          <a:prstGeom prst="roundRect">
            <a:avLst>
              <a:gd name="adj" fmla="val 4840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4" name="Shape 12"/>
          <p:cNvSpPr/>
          <p:nvPr/>
        </p:nvSpPr>
        <p:spPr>
          <a:xfrm>
            <a:off x="5205651" y="3618786"/>
            <a:ext cx="4218980" cy="702945"/>
          </a:xfrm>
          <a:prstGeom prst="roundRect">
            <a:avLst>
              <a:gd name="adj" fmla="val 4840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5" name="Text 13"/>
          <p:cNvSpPr/>
          <p:nvPr/>
        </p:nvSpPr>
        <p:spPr>
          <a:xfrm>
            <a:off x="5432465" y="3788807"/>
            <a:ext cx="3765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-m venv venv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640133" y="24799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2834997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8" name="Text 16"/>
          <p:cNvSpPr/>
          <p:nvPr/>
        </p:nvSpPr>
        <p:spPr>
          <a:xfrm>
            <a:off x="9640133" y="3009305"/>
            <a:ext cx="2957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Instalar dependencias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9640133" y="3618786"/>
            <a:ext cx="4196358" cy="702945"/>
          </a:xfrm>
          <a:prstGeom prst="roundRect">
            <a:avLst>
              <a:gd name="adj" fmla="val 4840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20" name="Shape 18"/>
          <p:cNvSpPr/>
          <p:nvPr/>
        </p:nvSpPr>
        <p:spPr>
          <a:xfrm>
            <a:off x="9628823" y="3618786"/>
            <a:ext cx="4218980" cy="702945"/>
          </a:xfrm>
          <a:prstGeom prst="roundRect">
            <a:avLst>
              <a:gd name="adj" fmla="val 4840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21" name="Text 19"/>
          <p:cNvSpPr/>
          <p:nvPr/>
        </p:nvSpPr>
        <p:spPr>
          <a:xfrm>
            <a:off x="9855637" y="3788807"/>
            <a:ext cx="3765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flask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544437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93790" y="5799415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24" name="Text 22"/>
          <p:cNvSpPr/>
          <p:nvPr/>
        </p:nvSpPr>
        <p:spPr>
          <a:xfrm>
            <a:off x="793790" y="5973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Ejecutar</a:t>
            </a:r>
            <a:endParaRPr lang="en-US" sz="2200" dirty="0"/>
          </a:p>
        </p:txBody>
      </p:sp>
      <p:sp>
        <p:nvSpPr>
          <p:cNvPr id="25" name="Shape 23"/>
          <p:cNvSpPr/>
          <p:nvPr/>
        </p:nvSpPr>
        <p:spPr>
          <a:xfrm>
            <a:off x="793790" y="6583204"/>
            <a:ext cx="6407944" cy="702945"/>
          </a:xfrm>
          <a:prstGeom prst="roundRect">
            <a:avLst>
              <a:gd name="adj" fmla="val 4840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26" name="Shape 24"/>
          <p:cNvSpPr/>
          <p:nvPr/>
        </p:nvSpPr>
        <p:spPr>
          <a:xfrm>
            <a:off x="782479" y="6583204"/>
            <a:ext cx="6430566" cy="702945"/>
          </a:xfrm>
          <a:prstGeom prst="roundRect">
            <a:avLst>
              <a:gd name="adj" fmla="val 4840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27" name="Text 25"/>
          <p:cNvSpPr/>
          <p:nvPr/>
        </p:nvSpPr>
        <p:spPr>
          <a:xfrm>
            <a:off x="1009293" y="6753225"/>
            <a:ext cx="59769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app.py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428548" y="544437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428548" y="5799415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30" name="Text 28"/>
          <p:cNvSpPr/>
          <p:nvPr/>
        </p:nvSpPr>
        <p:spPr>
          <a:xfrm>
            <a:off x="7428548" y="5973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Acceder en</a:t>
            </a:r>
            <a:endParaRPr lang="en-US" sz="2200" dirty="0"/>
          </a:p>
        </p:txBody>
      </p:sp>
      <p:sp>
        <p:nvSpPr>
          <p:cNvPr id="31" name="Shape 29"/>
          <p:cNvSpPr/>
          <p:nvPr/>
        </p:nvSpPr>
        <p:spPr>
          <a:xfrm>
            <a:off x="7428548" y="6583204"/>
            <a:ext cx="6407944" cy="702945"/>
          </a:xfrm>
          <a:prstGeom prst="roundRect">
            <a:avLst>
              <a:gd name="adj" fmla="val 4840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32" name="Shape 30"/>
          <p:cNvSpPr/>
          <p:nvPr/>
        </p:nvSpPr>
        <p:spPr>
          <a:xfrm>
            <a:off x="7417237" y="6583204"/>
            <a:ext cx="6430566" cy="702945"/>
          </a:xfrm>
          <a:prstGeom prst="roundRect">
            <a:avLst>
              <a:gd name="adj" fmla="val 4840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33" name="Text 31"/>
          <p:cNvSpPr/>
          <p:nvPr/>
        </p:nvSpPr>
        <p:spPr>
          <a:xfrm>
            <a:off x="7644051" y="6753225"/>
            <a:ext cx="59769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http://localhost:5000</a:t>
            </a:r>
            <a:endParaRPr lang="en-US" sz="1750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F42F8B5-6779-8FE7-5336-AD67AAAE54D1}"/>
              </a:ext>
            </a:extLst>
          </p:cNvPr>
          <p:cNvSpPr/>
          <p:nvPr/>
        </p:nvSpPr>
        <p:spPr>
          <a:xfrm>
            <a:off x="12533115" y="7495818"/>
            <a:ext cx="2097286" cy="733782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197" y="487323"/>
            <a:ext cx="4430435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 el Proyecto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0197" y="1111925"/>
            <a:ext cx="3943350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¡Prueba Mini Streaming!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620197" y="1980128"/>
            <a:ext cx="6478905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Repositorio: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u="sng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github.com/DLCS-001/proyecto-de-progra-2-con-flask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20197" y="2848451"/>
            <a:ext cx="647890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¡Clona, ejecuta y déjanos tu valoración!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20197" y="3362325"/>
            <a:ext cx="6478905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Contacto: [Agrega aquí un correo o medio de contacto si aplica].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301" y="1"/>
            <a:ext cx="70991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0322"/>
            <a:ext cx="617065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Oportunidades de Mejora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389817"/>
            <a:ext cx="408289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Mejoras Futuras</a:t>
            </a:r>
            <a:endParaRPr lang="en-US" sz="3200" dirty="0"/>
          </a:p>
        </p:txBody>
      </p:sp>
      <p:sp>
        <p:nvSpPr>
          <p:cNvPr id="5" name="Shape 2"/>
          <p:cNvSpPr/>
          <p:nvPr/>
        </p:nvSpPr>
        <p:spPr>
          <a:xfrm>
            <a:off x="6280190" y="2206228"/>
            <a:ext cx="459224" cy="45922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6" name="Text 3"/>
          <p:cNvSpPr/>
          <p:nvPr/>
        </p:nvSpPr>
        <p:spPr>
          <a:xfrm>
            <a:off x="6356687" y="224444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943487" y="2276356"/>
            <a:ext cx="31846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Seguridad y Autenticación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943487" y="271760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Agregar autenticación para el panel de administración.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943487" y="3166705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 la seguridad (validación de formularios, prevención de inyecciones).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80190" y="4228386"/>
            <a:ext cx="459224" cy="45922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1" name="Text 8"/>
          <p:cNvSpPr/>
          <p:nvPr/>
        </p:nvSpPr>
        <p:spPr>
          <a:xfrm>
            <a:off x="6356687" y="42666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943487" y="4298513"/>
            <a:ext cx="338863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Funcionalidad de Contenido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943487" y="4739759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búsqueda y filtros para videos.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80190" y="5474732"/>
            <a:ext cx="459224" cy="45922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5" name="Text 12"/>
          <p:cNvSpPr/>
          <p:nvPr/>
        </p:nvSpPr>
        <p:spPr>
          <a:xfrm>
            <a:off x="6356687" y="551295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943487" y="554486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Calidad del Código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943487" y="598610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Añadir pruebas unitarias con pytest.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80190" y="6721078"/>
            <a:ext cx="459224" cy="45922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9" name="Text 16"/>
          <p:cNvSpPr/>
          <p:nvPr/>
        </p:nvSpPr>
        <p:spPr>
          <a:xfrm>
            <a:off x="6356687" y="675929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6943487" y="6791206"/>
            <a:ext cx="274701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Experiencia de Usuario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6943487" y="723245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 el diseño con animaciones o más interactividad.</a:t>
            </a:r>
            <a:endParaRPr lang="en-US" sz="16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20F156A-BCC5-89B4-E98A-C60559D3D5D4}"/>
              </a:ext>
            </a:extLst>
          </p:cNvPr>
          <p:cNvSpPr/>
          <p:nvPr/>
        </p:nvSpPr>
        <p:spPr>
          <a:xfrm>
            <a:off x="12533115" y="7495818"/>
            <a:ext cx="2097286" cy="733782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553</Words>
  <Application>Microsoft Office PowerPoint</Application>
  <PresentationFormat>Personalizado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DM Sans Light</vt:lpstr>
      <vt:lpstr>Arial</vt:lpstr>
      <vt:lpstr>DM Sans Medium</vt:lpstr>
      <vt:lpstr>Inter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jesus rodrigo De león tobar</dc:creator>
  <cp:lastModifiedBy>jesus rodrigo De león tobar</cp:lastModifiedBy>
  <cp:revision>2</cp:revision>
  <dcterms:created xsi:type="dcterms:W3CDTF">2025-10-25T15:22:29Z</dcterms:created>
  <dcterms:modified xsi:type="dcterms:W3CDTF">2025-10-25T15:30:46Z</dcterms:modified>
</cp:coreProperties>
</file>